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2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METRIC BLVD / RUTLAND DR
Intersection ID: 5160094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2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METRIC BLVD / RUTLAND DR
Intersection ID: 5160094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2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METRIC BLVD / RUTLAND DR
Intersection ID: 5160094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2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METRIC BLVD / RUTLAND DR
Intersection ID: 5160094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